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4"/>
  </p:notesMasterIdLst>
  <p:sldIdLst>
    <p:sldId id="257" r:id="rId5"/>
    <p:sldId id="4954" r:id="rId6"/>
    <p:sldId id="302" r:id="rId7"/>
    <p:sldId id="4949" r:id="rId8"/>
    <p:sldId id="2134805729" r:id="rId9"/>
    <p:sldId id="2134805730" r:id="rId10"/>
    <p:sldId id="2134805734" r:id="rId11"/>
    <p:sldId id="2134805732" r:id="rId12"/>
    <p:sldId id="2076137150" r:id="rId13"/>
    <p:sldId id="2134805735" r:id="rId14"/>
    <p:sldId id="5018" r:id="rId15"/>
    <p:sldId id="2134805733" r:id="rId16"/>
    <p:sldId id="2076137152" r:id="rId17"/>
    <p:sldId id="2076137154" r:id="rId18"/>
    <p:sldId id="303" r:id="rId19"/>
    <p:sldId id="2076137137" r:id="rId20"/>
    <p:sldId id="2076137153" r:id="rId21"/>
    <p:sldId id="2076137149" r:id="rId22"/>
    <p:sldId id="1893" r:id="rId23"/>
    <p:sldId id="1942" r:id="rId24"/>
    <p:sldId id="1941" r:id="rId25"/>
    <p:sldId id="2076137162" r:id="rId26"/>
    <p:sldId id="2076137167" r:id="rId27"/>
    <p:sldId id="2076137168" r:id="rId28"/>
    <p:sldId id="2076137169" r:id="rId29"/>
    <p:sldId id="2076137161" r:id="rId30"/>
    <p:sldId id="2076137138" r:id="rId31"/>
    <p:sldId id="2076137126" r:id="rId32"/>
    <p:sldId id="2076137139" r:id="rId33"/>
    <p:sldId id="2076137141" r:id="rId34"/>
    <p:sldId id="2076137155" r:id="rId35"/>
    <p:sldId id="2076137156" r:id="rId36"/>
    <p:sldId id="1905" r:id="rId37"/>
    <p:sldId id="2076137157" r:id="rId38"/>
    <p:sldId id="2076137160" r:id="rId39"/>
    <p:sldId id="2076137124" r:id="rId40"/>
    <p:sldId id="2076137125" r:id="rId41"/>
    <p:sldId id="2076137129" r:id="rId42"/>
    <p:sldId id="2076137163" r:id="rId43"/>
    <p:sldId id="2611" r:id="rId44"/>
    <p:sldId id="2076137142" r:id="rId45"/>
    <p:sldId id="2595" r:id="rId46"/>
    <p:sldId id="2076137165" r:id="rId47"/>
    <p:sldId id="2599" r:id="rId48"/>
    <p:sldId id="2610" r:id="rId49"/>
    <p:sldId id="2614" r:id="rId50"/>
    <p:sldId id="1956" r:id="rId51"/>
    <p:sldId id="2619" r:id="rId52"/>
    <p:sldId id="290" r:id="rId53"/>
    <p:sldId id="261" r:id="rId54"/>
    <p:sldId id="262" r:id="rId55"/>
    <p:sldId id="2076137164" r:id="rId56"/>
    <p:sldId id="1488" r:id="rId57"/>
    <p:sldId id="1478" r:id="rId58"/>
    <p:sldId id="1482" r:id="rId59"/>
    <p:sldId id="1483" r:id="rId60"/>
    <p:sldId id="1945" r:id="rId61"/>
    <p:sldId id="2076137076" r:id="rId62"/>
    <p:sldId id="2076137078" r:id="rId63"/>
    <p:sldId id="2076137151" r:id="rId64"/>
    <p:sldId id="2076137079" r:id="rId65"/>
    <p:sldId id="2076137080" r:id="rId66"/>
    <p:sldId id="2076137081" r:id="rId67"/>
    <p:sldId id="2076137082" r:id="rId68"/>
    <p:sldId id="2076137083" r:id="rId69"/>
    <p:sldId id="2076137084" r:id="rId70"/>
    <p:sldId id="2076137085" r:id="rId71"/>
    <p:sldId id="2076137086" r:id="rId72"/>
    <p:sldId id="2076137087" r:id="rId73"/>
    <p:sldId id="2076137088" r:id="rId74"/>
    <p:sldId id="2076137089" r:id="rId75"/>
    <p:sldId id="2076137090" r:id="rId76"/>
    <p:sldId id="2076137091" r:id="rId77"/>
    <p:sldId id="2076137092" r:id="rId78"/>
    <p:sldId id="2076137093" r:id="rId79"/>
    <p:sldId id="2076137094" r:id="rId80"/>
    <p:sldId id="2076137095" r:id="rId81"/>
    <p:sldId id="2076137096" r:id="rId82"/>
    <p:sldId id="2076137097" r:id="rId83"/>
    <p:sldId id="5031" r:id="rId84"/>
    <p:sldId id="4926" r:id="rId85"/>
    <p:sldId id="5042" r:id="rId86"/>
    <p:sldId id="4928" r:id="rId87"/>
    <p:sldId id="5043" r:id="rId88"/>
    <p:sldId id="4929" r:id="rId89"/>
    <p:sldId id="4930" r:id="rId90"/>
    <p:sldId id="4931" r:id="rId91"/>
    <p:sldId id="4932" r:id="rId92"/>
    <p:sldId id="4956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302"/>
            <p14:sldId id="4949"/>
            <p14:sldId id="2134805729"/>
            <p14:sldId id="2134805730"/>
            <p14:sldId id="2134805734"/>
            <p14:sldId id="2134805732"/>
            <p14:sldId id="2076137150"/>
            <p14:sldId id="2134805735"/>
            <p14:sldId id="5018"/>
            <p14:sldId id="2134805733"/>
            <p14:sldId id="2076137152"/>
            <p14:sldId id="2076137154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49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10" d="100"/>
          <a:sy n="110" d="100"/>
        </p:scale>
        <p:origin x="126" y="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Mon, 12/9/2024 6:49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Mon, 12/9/2024 6:49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e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Tim Warner</a:t>
            </a:r>
            <a:br>
              <a:rPr lang="en-US" sz="2400" dirty="0"/>
            </a:br>
            <a:r>
              <a:rPr lang="en-US" sz="2400" dirty="0"/>
              <a:t>timw.info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5DA3-331A-8CD4-30C0-96830C28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Changelog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94F14C-11D3-9D02-FC44-B2CCC8AA5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266" y="672169"/>
            <a:ext cx="8075672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Advanced Security in Azure DevOps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Secret scanning, CodeQL, and dependency checks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YAML-Driven Pipelines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Emphasis on multi-stage, parallelism, and reusable templates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GitHub ↔ Azure DevOps Integration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Boards linked to GitHub commits, PRs, and issues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 as Code Updates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Bicep, Deployment Environments,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Automanage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&amp; Compliance Automation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Defender for Cloud DevOps and GitHub security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Modernized Package Management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(X.Y.Z)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(YYYY.MM.DD) strategies; Azure Artifacts &amp; GitHub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6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4032886-C4B8-8B0C-D643-A1699E8EC444}"/>
              </a:ext>
            </a:extLst>
          </p:cNvPr>
          <p:cNvSpPr txBox="1">
            <a:spLocks/>
          </p:cNvSpPr>
          <p:nvPr/>
        </p:nvSpPr>
        <p:spPr>
          <a:xfrm>
            <a:off x="1296771" y="-5751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Tim's IT Certification Study Model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C3AAFA30-59A8-3701-A8EF-B7431C85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1"/>
            <a:ext cx="9144000" cy="51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32886"/>
            <a:ext cx="7548179" cy="56055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Contact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timw.info/linkedin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72" y="2858697"/>
            <a:ext cx="1357250" cy="1357250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71D5E5FB-194A-3325-AC91-5E4EB738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51" y="1055763"/>
            <a:ext cx="1478093" cy="16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4" name="Picture 3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E2DD3B3D-A5B3-CC45-2586-45F7E51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94" y="1520027"/>
            <a:ext cx="2128933" cy="23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five-hour "crash course"</a:t>
            </a:r>
          </a:p>
          <a:p>
            <a:pPr lvl="1"/>
            <a:r>
              <a:rPr lang="en-US" dirty="0"/>
              <a:t>AZ-400 explicitly assumes Azure Administrator prerequisite knowledge</a:t>
            </a:r>
          </a:p>
          <a:p>
            <a:pPr lvl="1"/>
            <a:r>
              <a:rPr lang="en-US" dirty="0"/>
              <a:t>Please plan to review the recording more than once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56938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Exam AZ-400 Update: July 26, 2024</a:t>
            </a: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C9B8A41-22AA-F056-1732-4AD64509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9" y="1017106"/>
            <a:ext cx="7539420" cy="3142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15308</TotalTime>
  <Words>2489</Words>
  <Application>Microsoft Office PowerPoint</Application>
  <PresentationFormat>On-screen Show (16:9)</PresentationFormat>
  <Paragraphs>407</Paragraphs>
  <Slides>89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Course Materials</vt:lpstr>
      <vt:lpstr>Setting Expectations</vt:lpstr>
      <vt:lpstr>Session Recordings</vt:lpstr>
      <vt:lpstr>Session Recordings</vt:lpstr>
      <vt:lpstr>Mobile Browser: learning.oreilly.com</vt:lpstr>
      <vt:lpstr>O'Reilly Mobile App</vt:lpstr>
      <vt:lpstr>Exam AZ-400 Update: July 26, 2024</vt:lpstr>
      <vt:lpstr>AZ-400 Changelog Analysis</vt:lpstr>
      <vt:lpstr>DevOps Engineer Expert Certification</vt:lpstr>
      <vt:lpstr> </vt:lpstr>
      <vt:lpstr>DevOps Reading List</vt:lpstr>
      <vt:lpstr>CI/CD Pipelines</vt:lpstr>
      <vt:lpstr>Thank you!</vt:lpstr>
      <vt:lpstr>Source Control and SRE Strategy</vt:lpstr>
      <vt:lpstr>DevOps - The Three Ways</vt:lpstr>
      <vt:lpstr>Formats 'n' Languages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285</cp:revision>
  <dcterms:created xsi:type="dcterms:W3CDTF">2015-09-28T19:52:00Z</dcterms:created>
  <dcterms:modified xsi:type="dcterms:W3CDTF">2024-12-09T14:05:26Z</dcterms:modified>
</cp:coreProperties>
</file>